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9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81" d="100"/>
          <a:sy n="81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4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7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363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870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2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148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186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06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72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0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6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0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8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7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58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3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8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1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Perthacademy@pkc.gov.uk" TargetMode="External"/><Relationship Id="rId4" Type="http://schemas.openxmlformats.org/officeDocument/2006/relationships/hyperlink" Target="mailto:DTaylor@pkc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Course choice parental information evening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44B30-E3BA-59C8-F405-2B73F0C46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Wednesday 31</a:t>
            </a:r>
            <a:r>
              <a:rPr lang="en-GB" baseline="30000" dirty="0"/>
              <a:t>st</a:t>
            </a:r>
            <a:r>
              <a:rPr lang="en-GB" dirty="0"/>
              <a:t> January 2024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C71C6D-4F02-750E-8160-464059CC4233}"/>
              </a:ext>
            </a:extLst>
          </p:cNvPr>
          <p:cNvSpPr txBox="1"/>
          <p:nvPr/>
        </p:nvSpPr>
        <p:spPr>
          <a:xfrm>
            <a:off x="9917723" y="6219825"/>
            <a:ext cx="1959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#TEAMPA #RISE</a:t>
            </a:r>
          </a:p>
        </p:txBody>
      </p:sp>
    </p:spTree>
    <p:extLst>
      <p:ext uri="{BB962C8B-B14F-4D97-AF65-F5344CB8AC3E}">
        <p14:creationId xmlns:p14="http://schemas.microsoft.com/office/powerpoint/2010/main" val="133441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18" y="169862"/>
            <a:ext cx="11815931" cy="1011823"/>
          </a:xfrm>
        </p:spPr>
        <p:txBody>
          <a:bodyPr>
            <a:noAutofit/>
          </a:bodyPr>
          <a:lstStyle/>
          <a:p>
            <a:r>
              <a:rPr lang="en-GB" sz="3600" dirty="0"/>
              <a:t>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44B30-E3BA-59C8-F405-2B73F0C46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550" y="1093787"/>
            <a:ext cx="11644650" cy="57642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Welcome and introductions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Overview of Course Choice – Mr Taylor (Depute Head)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 Course Choice Process – Mrs Dow (PT Guidance)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School College Partnership (SCP) – Miss Emma Bowman (Schools/College Programme Co-ordinator)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Skills Development Scotland (SDS) – Mr Alasdair Reid (Careers Advisor)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Q&amp;A opportunity 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912993-680A-3D53-B0C9-F85037F84B23}"/>
              </a:ext>
            </a:extLst>
          </p:cNvPr>
          <p:cNvSpPr txBox="1"/>
          <p:nvPr/>
        </p:nvSpPr>
        <p:spPr>
          <a:xfrm>
            <a:off x="10436087" y="6124575"/>
            <a:ext cx="154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#TEAMPA</a:t>
            </a:r>
          </a:p>
        </p:txBody>
      </p:sp>
    </p:spTree>
    <p:extLst>
      <p:ext uri="{BB962C8B-B14F-4D97-AF65-F5344CB8AC3E}">
        <p14:creationId xmlns:p14="http://schemas.microsoft.com/office/powerpoint/2010/main" val="162002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169863"/>
            <a:ext cx="11849100" cy="784294"/>
          </a:xfrm>
        </p:spPr>
        <p:txBody>
          <a:bodyPr>
            <a:normAutofit/>
          </a:bodyPr>
          <a:lstStyle/>
          <a:p>
            <a:r>
              <a:rPr lang="en-GB" sz="4400" dirty="0"/>
              <a:t>Course choice overview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-3314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0371CE-1A9E-CA22-76CD-A5AE3B2D7AD7}"/>
              </a:ext>
            </a:extLst>
          </p:cNvPr>
          <p:cNvSpPr txBox="1"/>
          <p:nvPr/>
        </p:nvSpPr>
        <p:spPr>
          <a:xfrm>
            <a:off x="337930" y="954157"/>
            <a:ext cx="1150951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S5-6 course choice process underway from next week. Deadline for completion is 28/2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Completed through paper format (apologies this is not with you now)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5 subjects in S5  3-5 subjects </a:t>
            </a:r>
            <a:r>
              <a:rPr lang="en-GB">
                <a:sym typeface="Wingdings" panose="05000000000000000000" pitchFamily="2" charset="2"/>
              </a:rPr>
              <a:t>in S6 </a:t>
            </a:r>
            <a:r>
              <a:rPr lang="en-GB" dirty="0">
                <a:sym typeface="Wingdings" panose="05000000000000000000" pitchFamily="2" charset="2"/>
              </a:rPr>
              <a:t>(Where possible progression in Maths and English depending on S5 results).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3 Advanced Highers – 2 free columns/4 Highers, or combination – 1 free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Pupils should be aspirational when selecting their courses. </a:t>
            </a:r>
            <a:r>
              <a:rPr lang="en-GB" dirty="0" err="1">
                <a:sym typeface="Wingdings" panose="05000000000000000000" pitchFamily="2" charset="2"/>
              </a:rPr>
              <a:t>Eg</a:t>
            </a:r>
            <a:r>
              <a:rPr lang="en-GB" dirty="0">
                <a:sym typeface="Wingdings" panose="05000000000000000000" pitchFamily="2" charset="2"/>
              </a:rPr>
              <a:t> taking another Higher instead of a National 5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Perth City Campus opportunities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Pupils ideally select from courses they have studied in S5.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Can pupils select a new course?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ym typeface="Wingdings" panose="05000000000000000000" pitchFamily="2" charset="2"/>
              </a:rPr>
              <a:t>If 5 subjects are difficult for a pupil – alternative option?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College courses on offer for pupils to choose from (limited numbers). Emma will tell you more about these).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Post deadline completed forms will be collated and subjects that are running will be decided based on uptake.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Any issues/changes/courses not running etc will be followed up by pupils Guidance teacher and through communication with parents/carers.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Thereafter timetable for session 24-25 will begin to take shape.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Any changes based on SQA results will be sorted in August 2024 on our return from summer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399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Mrs Dow – PT Guidance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0" y="1855983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Course Choice Process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Miss </a:t>
            </a:r>
            <a:r>
              <a:rPr lang="en-GB" sz="4400" dirty="0" err="1"/>
              <a:t>emma</a:t>
            </a:r>
            <a:r>
              <a:rPr lang="en-GB" sz="4400" dirty="0"/>
              <a:t> bowman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-123290" y="1943816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School College Partnership (SCP)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1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Mr Alasdair </a:t>
            </a:r>
            <a:r>
              <a:rPr lang="en-GB" sz="4400" dirty="0" err="1"/>
              <a:t>reid</a:t>
            </a:r>
            <a:endParaRPr lang="en-GB" sz="4400" dirty="0"/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2389" y="1782395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Skills Development Scotland (SDS)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4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questions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2389" y="1782395"/>
            <a:ext cx="117729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School Contact:</a:t>
            </a: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Mr D Taylor (</a:t>
            </a:r>
            <a:r>
              <a:rPr lang="en-GB" sz="2800" b="1" dirty="0">
                <a:latin typeface="Arial" panose="020B0604020202020204" pitchFamily="34" charset="0"/>
                <a:hlinkClick r:id="rId4"/>
              </a:rPr>
              <a:t>DTaylor@pkc.gov.uk</a:t>
            </a:r>
            <a:r>
              <a:rPr lang="en-GB" sz="2800" b="1" dirty="0">
                <a:latin typeface="Arial" panose="020B0604020202020204" pitchFamily="34" charset="0"/>
              </a:rPr>
              <a:t>) </a:t>
            </a:r>
          </a:p>
          <a:p>
            <a:pPr algn="ctr"/>
            <a:endParaRPr lang="en-GB" sz="2800" b="1" dirty="0"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  <a:hlinkClick r:id="rId5"/>
              </a:rPr>
              <a:t>Perthacademy@pkc.gov.uk</a:t>
            </a:r>
            <a:r>
              <a:rPr lang="en-GB" sz="2800" b="1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n-GB" sz="2800" b="1" dirty="0"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(01738 458000)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68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MS Document" ma:contentTypeID="0x0101006303DCE5F3884555ABDE6450E03068EE00C5E54E17855FCA4395159C53D02AA166" ma:contentTypeVersion="18" ma:contentTypeDescription="Core EDMS document content type" ma:contentTypeScope="" ma:versionID="608dc58ed9a9361e36f824534324ef32">
  <xsd:schema xmlns:xsd="http://www.w3.org/2001/XMLSchema" xmlns:xs="http://www.w3.org/2001/XMLSchema" xmlns:p="http://schemas.microsoft.com/office/2006/metadata/properties" xmlns:ns2="5f557eb5-52ff-46ed-abf7-a37fd449ed00" xmlns:ns3="5f48cb47-14e9-4d0c-a2ae-82a49bb45b3d" targetNamespace="http://schemas.microsoft.com/office/2006/metadata/properties" ma:root="true" ma:fieldsID="cbb31a550ccbf9852bcc3cafa55a0dc2" ns2:_="" ns3:_="">
    <xsd:import namespace="5f557eb5-52ff-46ed-abf7-a37fd449ed00"/>
    <xsd:import namespace="5f48cb47-14e9-4d0c-a2ae-82a49bb45b3d"/>
    <xsd:element name="properties">
      <xsd:complexType>
        <xsd:sequence>
          <xsd:element name="documentManagement">
            <xsd:complexType>
              <xsd:all>
                <xsd:element ref="ns2:FileplanmarkerTaxHTField" minOccurs="0"/>
                <xsd:element ref="ns2:TaxCatchAll" minOccurs="0"/>
                <xsd:element ref="ns2:TaxCatchAllLabel" minOccurs="0"/>
                <xsd:element ref="ns2:Edmsdisposition" minOccurs="0"/>
                <xsd:element ref="ns2:Edmsdateclose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57eb5-52ff-46ed-abf7-a37fd449ed00" elementFormDefault="qualified">
    <xsd:import namespace="http://schemas.microsoft.com/office/2006/documentManagement/types"/>
    <xsd:import namespace="http://schemas.microsoft.com/office/infopath/2007/PartnerControls"/>
    <xsd:element name="FileplanmarkerTaxHTField" ma:index="8" nillable="true" ma:taxonomy="true" ma:internalName="FileplanmarkerTaxHTField" ma:taxonomyFieldName="Fileplanmarker" ma:displayName="Fileplan Marker" ma:readOnly="false" ma:default="" ma:fieldId="{8f3fe8ea-359e-4086-b18c-02f8ee4b76e8}" ma:sspId="13e93c12-6cf0-45db-a146-10f817293c1b" ma:termSetId="d34034d2-f642-4875-aa17-3b0a742a9d60" ma:anchorId="ad85a3eb-30a6-48d8-b0ea-1d32903598f7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ab06913-a724-4395-a7d5-4cb3dffc3c32}" ma:internalName="TaxCatchAll" ma:showField="CatchAllData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ab06913-a724-4395-a7d5-4cb3dffc3c32}" ma:internalName="TaxCatchAllLabel" ma:readOnly="true" ma:showField="CatchAllDataLabel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msdisposition" ma:index="12" nillable="true" ma:displayName="EDMS Disposition" ma:default="" ma:description="Indicates the items EDMS status" ma:format="Dropdown" ma:internalName="Edmsdisposition">
      <xsd:simpleType>
        <xsd:restriction base="dms:Choice">
          <xsd:enumeration value="Closed"/>
          <xsd:enumeration value="Open"/>
          <xsd:enumeration value="n/a"/>
        </xsd:restriction>
      </xsd:simpleType>
    </xsd:element>
    <xsd:element name="Edmsdateclosed" ma:index="13" nillable="true" ma:displayName="EDMS Date Closed" ma:format="DateOnly" ma:internalName="Edmsdateclosed">
      <xsd:simpleType>
        <xsd:restriction base="dms:DateTime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8cb47-14e9-4d0c-a2ae-82a49bb45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3e93c12-6cf0-45db-a146-10f817293c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48cb47-14e9-4d0c-a2ae-82a49bb45b3d">
      <Terms xmlns="http://schemas.microsoft.com/office/infopath/2007/PartnerControls"/>
    </lcf76f155ced4ddcb4097134ff3c332f>
    <TaxCatchAll xmlns="5f557eb5-52ff-46ed-abf7-a37fd449ed00">
      <Value>65</Value>
    </TaxCatchAll>
    <FileplanmarkerTaxHTField xmlns="5f557eb5-52ff-46ed-abf7-a37fd449ed00">
      <Terms xmlns="http://schemas.microsoft.com/office/infopath/2007/PartnerControls">
        <TermInfo xmlns="http://schemas.microsoft.com/office/infopath/2007/PartnerControls">
          <TermName xmlns="http://schemas.microsoft.com/office/infopath/2007/PartnerControls">Website</TermName>
          <TermId xmlns="http://schemas.microsoft.com/office/infopath/2007/PartnerControls">084db162-1f8c-4b0a-92d8-f929d7c7cd20</TermId>
        </TermInfo>
      </Terms>
    </FileplanmarkerTaxHTField>
    <Edmsdateclosed xmlns="5f557eb5-52ff-46ed-abf7-a37fd449ed00" xsi:nil="true"/>
    <Edmsdisposition xmlns="5f557eb5-52ff-46ed-abf7-a37fd449ed00">Open</Edmsdisposition>
  </documentManagement>
</p:properties>
</file>

<file path=customXml/itemProps1.xml><?xml version="1.0" encoding="utf-8"?>
<ds:datastoreItem xmlns:ds="http://schemas.openxmlformats.org/officeDocument/2006/customXml" ds:itemID="{E7330A2E-4B80-4BA0-A1F2-DDD92A8C04EC}"/>
</file>

<file path=customXml/itemProps2.xml><?xml version="1.0" encoding="utf-8"?>
<ds:datastoreItem xmlns:ds="http://schemas.openxmlformats.org/officeDocument/2006/customXml" ds:itemID="{722F459A-3E2E-48B5-A30A-5F19906E40E6}"/>
</file>

<file path=customXml/itemProps3.xml><?xml version="1.0" encoding="utf-8"?>
<ds:datastoreItem xmlns:ds="http://schemas.openxmlformats.org/officeDocument/2006/customXml" ds:itemID="{4BA8001F-65C1-4C7B-8D25-67663A199560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869</TotalTime>
  <Words>349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Course choice parental information evening</vt:lpstr>
      <vt:lpstr>programme</vt:lpstr>
      <vt:lpstr>Course choice overview</vt:lpstr>
      <vt:lpstr>Mrs Dow – PT Guidance</vt:lpstr>
      <vt:lpstr>Miss emma bowman</vt:lpstr>
      <vt:lpstr>Mr Alasdair reid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Ahtoll House AsSembly</dc:title>
  <dc:creator>David Taylor</dc:creator>
  <cp:lastModifiedBy>Rhanda Percy</cp:lastModifiedBy>
  <cp:revision>13</cp:revision>
  <dcterms:created xsi:type="dcterms:W3CDTF">2023-04-04T08:32:54Z</dcterms:created>
  <dcterms:modified xsi:type="dcterms:W3CDTF">2024-02-01T10:00:29Z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0x0101006303DCE5F3884555ABDE6450E03068EE00C5E54E17855FCA4395159C53D02AA166</vt:lpwstr>
  </property>
  <property fmtid="{D5CDD505-2E9C-101B-9397-08002B2CF9AE}" pid="3" name="Fileplanmarker">
    <vt:lpwstr>65;#Website|084db162-1f8c-4b0a-92d8-f929d7c7cd20</vt:lpwstr>
  </property>
  <property fmtid="{D5CDD505-2E9C-101B-9397-08002B2CF9AE}" pid="4" name="MediaServiceImageTags">
    <vt:lpwstr/>
  </property>
</Properties>
</file>