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6" r:id="rId4"/>
    <p:sldId id="259" r:id="rId5"/>
    <p:sldId id="265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BD58F8-EF80-47C4-B5C6-38279206286F}" v="1" dt="2024-02-08T16:42:15.7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F27D2A-709A-42A3-9213-38329C08298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E7CDE0-0598-40A5-B838-41058D06293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Think about the subjects you enjoy</a:t>
          </a:r>
          <a:endParaRPr lang="en-US" dirty="0"/>
        </a:p>
      </dgm:t>
    </dgm:pt>
    <dgm:pt modelId="{A9C1C488-1610-4FAE-B531-F1DE276DBD4C}" type="parTrans" cxnId="{07B8AAA4-02F2-4BC1-BE79-448693AB1D65}">
      <dgm:prSet/>
      <dgm:spPr/>
      <dgm:t>
        <a:bodyPr/>
        <a:lstStyle/>
        <a:p>
          <a:endParaRPr lang="en-US"/>
        </a:p>
      </dgm:t>
    </dgm:pt>
    <dgm:pt modelId="{D375333B-3BF6-48D9-92E7-B42A7FEF44C6}" type="sibTrans" cxnId="{07B8AAA4-02F2-4BC1-BE79-448693AB1D65}">
      <dgm:prSet/>
      <dgm:spPr/>
      <dgm:t>
        <a:bodyPr/>
        <a:lstStyle/>
        <a:p>
          <a:endParaRPr lang="en-US"/>
        </a:p>
      </dgm:t>
    </dgm:pt>
    <dgm:pt modelId="{00564AEE-25F4-43E5-BEF5-0F15009167A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Consider where you want to be in the future</a:t>
          </a:r>
          <a:endParaRPr lang="en-US" dirty="0"/>
        </a:p>
      </dgm:t>
    </dgm:pt>
    <dgm:pt modelId="{DA57BD58-8617-4EA2-9AD0-657EBA5DBF35}" type="parTrans" cxnId="{FA05BF13-B657-400E-A8C3-B7DBDC75242F}">
      <dgm:prSet/>
      <dgm:spPr/>
      <dgm:t>
        <a:bodyPr/>
        <a:lstStyle/>
        <a:p>
          <a:endParaRPr lang="en-US"/>
        </a:p>
      </dgm:t>
    </dgm:pt>
    <dgm:pt modelId="{725AA4CA-1EBE-41CA-BC76-AC6FFE33A19E}" type="sibTrans" cxnId="{FA05BF13-B657-400E-A8C3-B7DBDC75242F}">
      <dgm:prSet/>
      <dgm:spPr/>
      <dgm:t>
        <a:bodyPr/>
        <a:lstStyle/>
        <a:p>
          <a:endParaRPr lang="en-US"/>
        </a:p>
      </dgm:t>
    </dgm:pt>
    <dgm:pt modelId="{41A0EEF1-B500-4C99-9C55-5C9ECE90A92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Keep your options open</a:t>
          </a:r>
          <a:endParaRPr lang="en-US" dirty="0"/>
        </a:p>
      </dgm:t>
    </dgm:pt>
    <dgm:pt modelId="{58EC3F2B-03F6-4D37-B992-4F4C5FB53349}" type="parTrans" cxnId="{0E7AB8F6-DF7C-4488-9E3B-0A55FBF54818}">
      <dgm:prSet/>
      <dgm:spPr/>
      <dgm:t>
        <a:bodyPr/>
        <a:lstStyle/>
        <a:p>
          <a:endParaRPr lang="en-US"/>
        </a:p>
      </dgm:t>
    </dgm:pt>
    <dgm:pt modelId="{BEAB7EC6-CA05-49CB-9CC0-9DB9BE89EA6C}" type="sibTrans" cxnId="{0E7AB8F6-DF7C-4488-9E3B-0A55FBF54818}">
      <dgm:prSet/>
      <dgm:spPr/>
      <dgm:t>
        <a:bodyPr/>
        <a:lstStyle/>
        <a:p>
          <a:endParaRPr lang="en-US"/>
        </a:p>
      </dgm:t>
    </dgm:pt>
    <dgm:pt modelId="{C19647E7-E7CB-4CE9-A766-6739D8AD5B7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Research subjects in advance</a:t>
          </a:r>
          <a:endParaRPr lang="en-US" dirty="0"/>
        </a:p>
      </dgm:t>
    </dgm:pt>
    <dgm:pt modelId="{24A00AEF-43FD-48C6-905E-CB536624FE5E}" type="parTrans" cxnId="{296812AA-459E-4BF6-BB17-6060AF7DC899}">
      <dgm:prSet/>
      <dgm:spPr/>
      <dgm:t>
        <a:bodyPr/>
        <a:lstStyle/>
        <a:p>
          <a:endParaRPr lang="en-US"/>
        </a:p>
      </dgm:t>
    </dgm:pt>
    <dgm:pt modelId="{DEAB5DA8-3EE2-4C3B-9AA7-712E8E27F248}" type="sibTrans" cxnId="{296812AA-459E-4BF6-BB17-6060AF7DC899}">
      <dgm:prSet/>
      <dgm:spPr/>
      <dgm:t>
        <a:bodyPr/>
        <a:lstStyle/>
        <a:p>
          <a:endParaRPr lang="en-US"/>
        </a:p>
      </dgm:t>
    </dgm:pt>
    <dgm:pt modelId="{563AD35C-86E2-44C6-BA4A-7BB460C85AC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Talk to people</a:t>
          </a:r>
          <a:endParaRPr lang="en-US" dirty="0"/>
        </a:p>
      </dgm:t>
    </dgm:pt>
    <dgm:pt modelId="{69696A25-1AC9-4474-944D-0A01CDA43250}" type="parTrans" cxnId="{D80FB03C-2174-44E9-A900-EB2B64C02090}">
      <dgm:prSet/>
      <dgm:spPr/>
      <dgm:t>
        <a:bodyPr/>
        <a:lstStyle/>
        <a:p>
          <a:endParaRPr lang="en-US"/>
        </a:p>
      </dgm:t>
    </dgm:pt>
    <dgm:pt modelId="{4BB37A91-2D5E-48FD-AD9B-084724815E4A}" type="sibTrans" cxnId="{D80FB03C-2174-44E9-A900-EB2B64C02090}">
      <dgm:prSet/>
      <dgm:spPr/>
      <dgm:t>
        <a:bodyPr/>
        <a:lstStyle/>
        <a:p>
          <a:endParaRPr lang="en-US"/>
        </a:p>
      </dgm:t>
    </dgm:pt>
    <dgm:pt modelId="{EBEA2364-17EC-4281-AED5-275A834BD357}" type="pres">
      <dgm:prSet presAssocID="{D3F27D2A-709A-42A3-9213-38329C082988}" presName="root" presStyleCnt="0">
        <dgm:presLayoutVars>
          <dgm:dir/>
          <dgm:resizeHandles val="exact"/>
        </dgm:presLayoutVars>
      </dgm:prSet>
      <dgm:spPr/>
    </dgm:pt>
    <dgm:pt modelId="{F04B0E7C-51BF-4FE4-92B9-D54D143BDF7D}" type="pres">
      <dgm:prSet presAssocID="{3AE7CDE0-0598-40A5-B838-41058D06293B}" presName="compNode" presStyleCnt="0"/>
      <dgm:spPr/>
    </dgm:pt>
    <dgm:pt modelId="{B788A85A-FDDC-4F06-B7C2-677BD7D58ACE}" type="pres">
      <dgm:prSet presAssocID="{3AE7CDE0-0598-40A5-B838-41058D06293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D82DA76-F455-42CB-B5AF-B9E557E3A6CC}" type="pres">
      <dgm:prSet presAssocID="{3AE7CDE0-0598-40A5-B838-41058D06293B}" presName="spaceRect" presStyleCnt="0"/>
      <dgm:spPr/>
    </dgm:pt>
    <dgm:pt modelId="{47DE65A3-B8E5-4295-B50A-C7768566CBD5}" type="pres">
      <dgm:prSet presAssocID="{3AE7CDE0-0598-40A5-B838-41058D06293B}" presName="textRect" presStyleLbl="revTx" presStyleIdx="0" presStyleCnt="5">
        <dgm:presLayoutVars>
          <dgm:chMax val="1"/>
          <dgm:chPref val="1"/>
        </dgm:presLayoutVars>
      </dgm:prSet>
      <dgm:spPr/>
    </dgm:pt>
    <dgm:pt modelId="{7249201C-747B-424E-890A-4B8AFFB4647B}" type="pres">
      <dgm:prSet presAssocID="{D375333B-3BF6-48D9-92E7-B42A7FEF44C6}" presName="sibTrans" presStyleCnt="0"/>
      <dgm:spPr/>
    </dgm:pt>
    <dgm:pt modelId="{69C32BA8-A63D-4706-9322-BA380C4517CD}" type="pres">
      <dgm:prSet presAssocID="{00564AEE-25F4-43E5-BEF5-0F15009167A9}" presName="compNode" presStyleCnt="0"/>
      <dgm:spPr/>
    </dgm:pt>
    <dgm:pt modelId="{004C558C-2C63-4F98-90BF-BE340FC2269E}" type="pres">
      <dgm:prSet presAssocID="{00564AEE-25F4-43E5-BEF5-0F15009167A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BA143B48-6552-4436-82CC-CFC75911833D}" type="pres">
      <dgm:prSet presAssocID="{00564AEE-25F4-43E5-BEF5-0F15009167A9}" presName="spaceRect" presStyleCnt="0"/>
      <dgm:spPr/>
    </dgm:pt>
    <dgm:pt modelId="{60C5E4E6-B957-4138-A60A-645A9B7116CF}" type="pres">
      <dgm:prSet presAssocID="{00564AEE-25F4-43E5-BEF5-0F15009167A9}" presName="textRect" presStyleLbl="revTx" presStyleIdx="1" presStyleCnt="5">
        <dgm:presLayoutVars>
          <dgm:chMax val="1"/>
          <dgm:chPref val="1"/>
        </dgm:presLayoutVars>
      </dgm:prSet>
      <dgm:spPr/>
    </dgm:pt>
    <dgm:pt modelId="{0080809D-645E-4F65-B2EA-7CF3BBB0570D}" type="pres">
      <dgm:prSet presAssocID="{725AA4CA-1EBE-41CA-BC76-AC6FFE33A19E}" presName="sibTrans" presStyleCnt="0"/>
      <dgm:spPr/>
    </dgm:pt>
    <dgm:pt modelId="{B6D6CB5B-ADA1-4EFA-8F3F-EB3B3F8C84F5}" type="pres">
      <dgm:prSet presAssocID="{41A0EEF1-B500-4C99-9C55-5C9ECE90A924}" presName="compNode" presStyleCnt="0"/>
      <dgm:spPr/>
    </dgm:pt>
    <dgm:pt modelId="{347B8858-6375-4B3E-B67E-56A467FE69E5}" type="pres">
      <dgm:prSet presAssocID="{41A0EEF1-B500-4C99-9C55-5C9ECE90A92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8B41356-BED9-4EF3-8B56-6DAE9F06A862}" type="pres">
      <dgm:prSet presAssocID="{41A0EEF1-B500-4C99-9C55-5C9ECE90A924}" presName="spaceRect" presStyleCnt="0"/>
      <dgm:spPr/>
    </dgm:pt>
    <dgm:pt modelId="{7A16E4CF-BCDB-4DC4-91C5-321C4DF05896}" type="pres">
      <dgm:prSet presAssocID="{41A0EEF1-B500-4C99-9C55-5C9ECE90A924}" presName="textRect" presStyleLbl="revTx" presStyleIdx="2" presStyleCnt="5">
        <dgm:presLayoutVars>
          <dgm:chMax val="1"/>
          <dgm:chPref val="1"/>
        </dgm:presLayoutVars>
      </dgm:prSet>
      <dgm:spPr/>
    </dgm:pt>
    <dgm:pt modelId="{E54C7F9E-B7D0-4E9A-AF97-9A51EEF7B070}" type="pres">
      <dgm:prSet presAssocID="{BEAB7EC6-CA05-49CB-9CC0-9DB9BE89EA6C}" presName="sibTrans" presStyleCnt="0"/>
      <dgm:spPr/>
    </dgm:pt>
    <dgm:pt modelId="{BE530298-250E-44C6-BB41-AD42B10CC324}" type="pres">
      <dgm:prSet presAssocID="{C19647E7-E7CB-4CE9-A766-6739D8AD5B78}" presName="compNode" presStyleCnt="0"/>
      <dgm:spPr/>
    </dgm:pt>
    <dgm:pt modelId="{ACCD80AD-2430-4871-976C-63AB8E9D0782}" type="pres">
      <dgm:prSet presAssocID="{C19647E7-E7CB-4CE9-A766-6739D8AD5B7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6A150FF9-AB11-4EB7-B073-F39CA3242FD6}" type="pres">
      <dgm:prSet presAssocID="{C19647E7-E7CB-4CE9-A766-6739D8AD5B78}" presName="spaceRect" presStyleCnt="0"/>
      <dgm:spPr/>
    </dgm:pt>
    <dgm:pt modelId="{26574346-4BAE-4C67-857C-63C7A480D8CD}" type="pres">
      <dgm:prSet presAssocID="{C19647E7-E7CB-4CE9-A766-6739D8AD5B78}" presName="textRect" presStyleLbl="revTx" presStyleIdx="3" presStyleCnt="5">
        <dgm:presLayoutVars>
          <dgm:chMax val="1"/>
          <dgm:chPref val="1"/>
        </dgm:presLayoutVars>
      </dgm:prSet>
      <dgm:spPr/>
    </dgm:pt>
    <dgm:pt modelId="{320C3713-AAA7-4FFA-92FB-AF55B92E52AA}" type="pres">
      <dgm:prSet presAssocID="{DEAB5DA8-3EE2-4C3B-9AA7-712E8E27F248}" presName="sibTrans" presStyleCnt="0"/>
      <dgm:spPr/>
    </dgm:pt>
    <dgm:pt modelId="{81C7FE1F-E746-4CC3-AD49-50007882C8A9}" type="pres">
      <dgm:prSet presAssocID="{563AD35C-86E2-44C6-BA4A-7BB460C85AC0}" presName="compNode" presStyleCnt="0"/>
      <dgm:spPr/>
    </dgm:pt>
    <dgm:pt modelId="{B841D79A-AA77-49D4-98E5-86710784FE05}" type="pres">
      <dgm:prSet presAssocID="{563AD35C-86E2-44C6-BA4A-7BB460C85AC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2BF63F4D-15B4-4E42-9187-EE26C252D231}" type="pres">
      <dgm:prSet presAssocID="{563AD35C-86E2-44C6-BA4A-7BB460C85AC0}" presName="spaceRect" presStyleCnt="0"/>
      <dgm:spPr/>
    </dgm:pt>
    <dgm:pt modelId="{D9A6BFB2-F774-43E2-BFA7-24BABF89347B}" type="pres">
      <dgm:prSet presAssocID="{563AD35C-86E2-44C6-BA4A-7BB460C85AC0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A05BF13-B657-400E-A8C3-B7DBDC75242F}" srcId="{D3F27D2A-709A-42A3-9213-38329C082988}" destId="{00564AEE-25F4-43E5-BEF5-0F15009167A9}" srcOrd="1" destOrd="0" parTransId="{DA57BD58-8617-4EA2-9AD0-657EBA5DBF35}" sibTransId="{725AA4CA-1EBE-41CA-BC76-AC6FFE33A19E}"/>
    <dgm:cxn modelId="{3A259316-98ED-41B3-9C57-FB47F9E5409F}" type="presOf" srcId="{C19647E7-E7CB-4CE9-A766-6739D8AD5B78}" destId="{26574346-4BAE-4C67-857C-63C7A480D8CD}" srcOrd="0" destOrd="0" presId="urn:microsoft.com/office/officeart/2018/2/layout/IconLabelList"/>
    <dgm:cxn modelId="{8AF9121E-5A56-4E79-B6FC-4C7632E3E91A}" type="presOf" srcId="{00564AEE-25F4-43E5-BEF5-0F15009167A9}" destId="{60C5E4E6-B957-4138-A60A-645A9B7116CF}" srcOrd="0" destOrd="0" presId="urn:microsoft.com/office/officeart/2018/2/layout/IconLabelList"/>
    <dgm:cxn modelId="{D80FB03C-2174-44E9-A900-EB2B64C02090}" srcId="{D3F27D2A-709A-42A3-9213-38329C082988}" destId="{563AD35C-86E2-44C6-BA4A-7BB460C85AC0}" srcOrd="4" destOrd="0" parTransId="{69696A25-1AC9-4474-944D-0A01CDA43250}" sibTransId="{4BB37A91-2D5E-48FD-AD9B-084724815E4A}"/>
    <dgm:cxn modelId="{07B8AAA4-02F2-4BC1-BE79-448693AB1D65}" srcId="{D3F27D2A-709A-42A3-9213-38329C082988}" destId="{3AE7CDE0-0598-40A5-B838-41058D06293B}" srcOrd="0" destOrd="0" parTransId="{A9C1C488-1610-4FAE-B531-F1DE276DBD4C}" sibTransId="{D375333B-3BF6-48D9-92E7-B42A7FEF44C6}"/>
    <dgm:cxn modelId="{1E8363A7-71A8-4791-ADFA-E3C679878C50}" type="presOf" srcId="{563AD35C-86E2-44C6-BA4A-7BB460C85AC0}" destId="{D9A6BFB2-F774-43E2-BFA7-24BABF89347B}" srcOrd="0" destOrd="0" presId="urn:microsoft.com/office/officeart/2018/2/layout/IconLabelList"/>
    <dgm:cxn modelId="{296812AA-459E-4BF6-BB17-6060AF7DC899}" srcId="{D3F27D2A-709A-42A3-9213-38329C082988}" destId="{C19647E7-E7CB-4CE9-A766-6739D8AD5B78}" srcOrd="3" destOrd="0" parTransId="{24A00AEF-43FD-48C6-905E-CB536624FE5E}" sibTransId="{DEAB5DA8-3EE2-4C3B-9AA7-712E8E27F248}"/>
    <dgm:cxn modelId="{7EF865B6-146E-4D2A-9C0C-BE24AC45CBD2}" type="presOf" srcId="{3AE7CDE0-0598-40A5-B838-41058D06293B}" destId="{47DE65A3-B8E5-4295-B50A-C7768566CBD5}" srcOrd="0" destOrd="0" presId="urn:microsoft.com/office/officeart/2018/2/layout/IconLabelList"/>
    <dgm:cxn modelId="{B80391D2-FD53-4C93-A2E4-022B28502D2F}" type="presOf" srcId="{41A0EEF1-B500-4C99-9C55-5C9ECE90A924}" destId="{7A16E4CF-BCDB-4DC4-91C5-321C4DF05896}" srcOrd="0" destOrd="0" presId="urn:microsoft.com/office/officeart/2018/2/layout/IconLabelList"/>
    <dgm:cxn modelId="{F3F306F0-877B-49E5-A23D-CB205C53100B}" type="presOf" srcId="{D3F27D2A-709A-42A3-9213-38329C082988}" destId="{EBEA2364-17EC-4281-AED5-275A834BD357}" srcOrd="0" destOrd="0" presId="urn:microsoft.com/office/officeart/2018/2/layout/IconLabelList"/>
    <dgm:cxn modelId="{0E7AB8F6-DF7C-4488-9E3B-0A55FBF54818}" srcId="{D3F27D2A-709A-42A3-9213-38329C082988}" destId="{41A0EEF1-B500-4C99-9C55-5C9ECE90A924}" srcOrd="2" destOrd="0" parTransId="{58EC3F2B-03F6-4D37-B992-4F4C5FB53349}" sibTransId="{BEAB7EC6-CA05-49CB-9CC0-9DB9BE89EA6C}"/>
    <dgm:cxn modelId="{BBC8C73B-C2B8-4869-9CF9-808C350E03C4}" type="presParOf" srcId="{EBEA2364-17EC-4281-AED5-275A834BD357}" destId="{F04B0E7C-51BF-4FE4-92B9-D54D143BDF7D}" srcOrd="0" destOrd="0" presId="urn:microsoft.com/office/officeart/2018/2/layout/IconLabelList"/>
    <dgm:cxn modelId="{B2C62A77-630C-4C2D-AC39-FC2D54E52716}" type="presParOf" srcId="{F04B0E7C-51BF-4FE4-92B9-D54D143BDF7D}" destId="{B788A85A-FDDC-4F06-B7C2-677BD7D58ACE}" srcOrd="0" destOrd="0" presId="urn:microsoft.com/office/officeart/2018/2/layout/IconLabelList"/>
    <dgm:cxn modelId="{EE837D48-AA02-40D7-8C3A-382AB68F21E8}" type="presParOf" srcId="{F04B0E7C-51BF-4FE4-92B9-D54D143BDF7D}" destId="{DD82DA76-F455-42CB-B5AF-B9E557E3A6CC}" srcOrd="1" destOrd="0" presId="urn:microsoft.com/office/officeart/2018/2/layout/IconLabelList"/>
    <dgm:cxn modelId="{C4EF6D3F-39B1-440E-97D8-F95D9E6F9CCB}" type="presParOf" srcId="{F04B0E7C-51BF-4FE4-92B9-D54D143BDF7D}" destId="{47DE65A3-B8E5-4295-B50A-C7768566CBD5}" srcOrd="2" destOrd="0" presId="urn:microsoft.com/office/officeart/2018/2/layout/IconLabelList"/>
    <dgm:cxn modelId="{FA8C5960-6E83-4378-83C2-4CF4495E542F}" type="presParOf" srcId="{EBEA2364-17EC-4281-AED5-275A834BD357}" destId="{7249201C-747B-424E-890A-4B8AFFB4647B}" srcOrd="1" destOrd="0" presId="urn:microsoft.com/office/officeart/2018/2/layout/IconLabelList"/>
    <dgm:cxn modelId="{6B39822C-CA40-4A51-922F-5CA26A41CF91}" type="presParOf" srcId="{EBEA2364-17EC-4281-AED5-275A834BD357}" destId="{69C32BA8-A63D-4706-9322-BA380C4517CD}" srcOrd="2" destOrd="0" presId="urn:microsoft.com/office/officeart/2018/2/layout/IconLabelList"/>
    <dgm:cxn modelId="{33E4C1EF-3071-4492-8ACD-21E7C2EDD9A8}" type="presParOf" srcId="{69C32BA8-A63D-4706-9322-BA380C4517CD}" destId="{004C558C-2C63-4F98-90BF-BE340FC2269E}" srcOrd="0" destOrd="0" presId="urn:microsoft.com/office/officeart/2018/2/layout/IconLabelList"/>
    <dgm:cxn modelId="{CAEA9E12-8359-4728-9F9B-41FFA8CDFEFA}" type="presParOf" srcId="{69C32BA8-A63D-4706-9322-BA380C4517CD}" destId="{BA143B48-6552-4436-82CC-CFC75911833D}" srcOrd="1" destOrd="0" presId="urn:microsoft.com/office/officeart/2018/2/layout/IconLabelList"/>
    <dgm:cxn modelId="{E1AE81BC-68BD-4657-95E3-F310BDCE220B}" type="presParOf" srcId="{69C32BA8-A63D-4706-9322-BA380C4517CD}" destId="{60C5E4E6-B957-4138-A60A-645A9B7116CF}" srcOrd="2" destOrd="0" presId="urn:microsoft.com/office/officeart/2018/2/layout/IconLabelList"/>
    <dgm:cxn modelId="{B7EA97D1-6451-4BF1-ACFD-789DB1320588}" type="presParOf" srcId="{EBEA2364-17EC-4281-AED5-275A834BD357}" destId="{0080809D-645E-4F65-B2EA-7CF3BBB0570D}" srcOrd="3" destOrd="0" presId="urn:microsoft.com/office/officeart/2018/2/layout/IconLabelList"/>
    <dgm:cxn modelId="{ADE6EA4D-F91B-4092-8107-FA241B6FD176}" type="presParOf" srcId="{EBEA2364-17EC-4281-AED5-275A834BD357}" destId="{B6D6CB5B-ADA1-4EFA-8F3F-EB3B3F8C84F5}" srcOrd="4" destOrd="0" presId="urn:microsoft.com/office/officeart/2018/2/layout/IconLabelList"/>
    <dgm:cxn modelId="{C317E898-5C97-429D-9114-FCA1F9BDAF19}" type="presParOf" srcId="{B6D6CB5B-ADA1-4EFA-8F3F-EB3B3F8C84F5}" destId="{347B8858-6375-4B3E-B67E-56A467FE69E5}" srcOrd="0" destOrd="0" presId="urn:microsoft.com/office/officeart/2018/2/layout/IconLabelList"/>
    <dgm:cxn modelId="{D71DA484-51FC-4FB7-80A1-DD1937FF8C6A}" type="presParOf" srcId="{B6D6CB5B-ADA1-4EFA-8F3F-EB3B3F8C84F5}" destId="{58B41356-BED9-4EF3-8B56-6DAE9F06A862}" srcOrd="1" destOrd="0" presId="urn:microsoft.com/office/officeart/2018/2/layout/IconLabelList"/>
    <dgm:cxn modelId="{2D15BBF7-50FB-4B81-A088-7AC7C5192901}" type="presParOf" srcId="{B6D6CB5B-ADA1-4EFA-8F3F-EB3B3F8C84F5}" destId="{7A16E4CF-BCDB-4DC4-91C5-321C4DF05896}" srcOrd="2" destOrd="0" presId="urn:microsoft.com/office/officeart/2018/2/layout/IconLabelList"/>
    <dgm:cxn modelId="{D0B05B29-24C6-44AD-81F2-2AD7F2A91776}" type="presParOf" srcId="{EBEA2364-17EC-4281-AED5-275A834BD357}" destId="{E54C7F9E-B7D0-4E9A-AF97-9A51EEF7B070}" srcOrd="5" destOrd="0" presId="urn:microsoft.com/office/officeart/2018/2/layout/IconLabelList"/>
    <dgm:cxn modelId="{9EBAB2F0-4C8E-4CD3-A532-6138AB4F505C}" type="presParOf" srcId="{EBEA2364-17EC-4281-AED5-275A834BD357}" destId="{BE530298-250E-44C6-BB41-AD42B10CC324}" srcOrd="6" destOrd="0" presId="urn:microsoft.com/office/officeart/2018/2/layout/IconLabelList"/>
    <dgm:cxn modelId="{697690E8-F6C0-4292-886C-2BD6B577BE0C}" type="presParOf" srcId="{BE530298-250E-44C6-BB41-AD42B10CC324}" destId="{ACCD80AD-2430-4871-976C-63AB8E9D0782}" srcOrd="0" destOrd="0" presId="urn:microsoft.com/office/officeart/2018/2/layout/IconLabelList"/>
    <dgm:cxn modelId="{C1FCAC4C-2F27-43CA-B67E-9E44041EBB54}" type="presParOf" srcId="{BE530298-250E-44C6-BB41-AD42B10CC324}" destId="{6A150FF9-AB11-4EB7-B073-F39CA3242FD6}" srcOrd="1" destOrd="0" presId="urn:microsoft.com/office/officeart/2018/2/layout/IconLabelList"/>
    <dgm:cxn modelId="{317ED361-CF4B-4EA7-A5DB-5E480B1C85DC}" type="presParOf" srcId="{BE530298-250E-44C6-BB41-AD42B10CC324}" destId="{26574346-4BAE-4C67-857C-63C7A480D8CD}" srcOrd="2" destOrd="0" presId="urn:microsoft.com/office/officeart/2018/2/layout/IconLabelList"/>
    <dgm:cxn modelId="{DF10DFAC-B350-42DD-93C7-8CE3C17C82FE}" type="presParOf" srcId="{EBEA2364-17EC-4281-AED5-275A834BD357}" destId="{320C3713-AAA7-4FFA-92FB-AF55B92E52AA}" srcOrd="7" destOrd="0" presId="urn:microsoft.com/office/officeart/2018/2/layout/IconLabelList"/>
    <dgm:cxn modelId="{444A9081-DB23-4C13-9568-597B6590AFB8}" type="presParOf" srcId="{EBEA2364-17EC-4281-AED5-275A834BD357}" destId="{81C7FE1F-E746-4CC3-AD49-50007882C8A9}" srcOrd="8" destOrd="0" presId="urn:microsoft.com/office/officeart/2018/2/layout/IconLabelList"/>
    <dgm:cxn modelId="{B1301656-3E4A-4562-851B-B422DC93A156}" type="presParOf" srcId="{81C7FE1F-E746-4CC3-AD49-50007882C8A9}" destId="{B841D79A-AA77-49D4-98E5-86710784FE05}" srcOrd="0" destOrd="0" presId="urn:microsoft.com/office/officeart/2018/2/layout/IconLabelList"/>
    <dgm:cxn modelId="{5B2C7E24-7C71-4211-8D84-5F06B72D9A82}" type="presParOf" srcId="{81C7FE1F-E746-4CC3-AD49-50007882C8A9}" destId="{2BF63F4D-15B4-4E42-9187-EE26C252D231}" srcOrd="1" destOrd="0" presId="urn:microsoft.com/office/officeart/2018/2/layout/IconLabelList"/>
    <dgm:cxn modelId="{3A5AA421-C62D-4CD4-926B-61F2506EB54A}" type="presParOf" srcId="{81C7FE1F-E746-4CC3-AD49-50007882C8A9}" destId="{D9A6BFB2-F774-43E2-BFA7-24BABF89347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8A85A-FDDC-4F06-B7C2-677BD7D58ACE}">
      <dsp:nvSpPr>
        <dsp:cNvPr id="0" name=""/>
        <dsp:cNvSpPr/>
      </dsp:nvSpPr>
      <dsp:spPr>
        <a:xfrm>
          <a:off x="1137599" y="498081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E65A3-B8E5-4295-B50A-C7768566CBD5}">
      <dsp:nvSpPr>
        <dsp:cNvPr id="0" name=""/>
        <dsp:cNvSpPr/>
      </dsp:nvSpPr>
      <dsp:spPr>
        <a:xfrm>
          <a:off x="642599" y="161532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Think about the subjects you enjoy</a:t>
          </a:r>
          <a:endParaRPr lang="en-US" sz="1500" kern="1200" dirty="0"/>
        </a:p>
      </dsp:txBody>
      <dsp:txXfrm>
        <a:off x="642599" y="1615320"/>
        <a:ext cx="1800000" cy="720000"/>
      </dsp:txXfrm>
    </dsp:sp>
    <dsp:sp modelId="{004C558C-2C63-4F98-90BF-BE340FC2269E}">
      <dsp:nvSpPr>
        <dsp:cNvPr id="0" name=""/>
        <dsp:cNvSpPr/>
      </dsp:nvSpPr>
      <dsp:spPr>
        <a:xfrm>
          <a:off x="3252599" y="498081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C5E4E6-B957-4138-A60A-645A9B7116CF}">
      <dsp:nvSpPr>
        <dsp:cNvPr id="0" name=""/>
        <dsp:cNvSpPr/>
      </dsp:nvSpPr>
      <dsp:spPr>
        <a:xfrm>
          <a:off x="2757599" y="161532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Consider where you want to be in the future</a:t>
          </a:r>
          <a:endParaRPr lang="en-US" sz="1500" kern="1200" dirty="0"/>
        </a:p>
      </dsp:txBody>
      <dsp:txXfrm>
        <a:off x="2757599" y="1615320"/>
        <a:ext cx="1800000" cy="720000"/>
      </dsp:txXfrm>
    </dsp:sp>
    <dsp:sp modelId="{347B8858-6375-4B3E-B67E-56A467FE69E5}">
      <dsp:nvSpPr>
        <dsp:cNvPr id="0" name=""/>
        <dsp:cNvSpPr/>
      </dsp:nvSpPr>
      <dsp:spPr>
        <a:xfrm>
          <a:off x="5367600" y="498081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6E4CF-BCDB-4DC4-91C5-321C4DF05896}">
      <dsp:nvSpPr>
        <dsp:cNvPr id="0" name=""/>
        <dsp:cNvSpPr/>
      </dsp:nvSpPr>
      <dsp:spPr>
        <a:xfrm>
          <a:off x="4872600" y="161532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Keep your options open</a:t>
          </a:r>
          <a:endParaRPr lang="en-US" sz="1500" kern="1200" dirty="0"/>
        </a:p>
      </dsp:txBody>
      <dsp:txXfrm>
        <a:off x="4872600" y="1615320"/>
        <a:ext cx="1800000" cy="720000"/>
      </dsp:txXfrm>
    </dsp:sp>
    <dsp:sp modelId="{ACCD80AD-2430-4871-976C-63AB8E9D0782}">
      <dsp:nvSpPr>
        <dsp:cNvPr id="0" name=""/>
        <dsp:cNvSpPr/>
      </dsp:nvSpPr>
      <dsp:spPr>
        <a:xfrm>
          <a:off x="2195099" y="2785320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74346-4BAE-4C67-857C-63C7A480D8CD}">
      <dsp:nvSpPr>
        <dsp:cNvPr id="0" name=""/>
        <dsp:cNvSpPr/>
      </dsp:nvSpPr>
      <dsp:spPr>
        <a:xfrm>
          <a:off x="1700099" y="390255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Research subjects in advance</a:t>
          </a:r>
          <a:endParaRPr lang="en-US" sz="1500" kern="1200" dirty="0"/>
        </a:p>
      </dsp:txBody>
      <dsp:txXfrm>
        <a:off x="1700099" y="3902558"/>
        <a:ext cx="1800000" cy="720000"/>
      </dsp:txXfrm>
    </dsp:sp>
    <dsp:sp modelId="{B841D79A-AA77-49D4-98E5-86710784FE05}">
      <dsp:nvSpPr>
        <dsp:cNvPr id="0" name=""/>
        <dsp:cNvSpPr/>
      </dsp:nvSpPr>
      <dsp:spPr>
        <a:xfrm>
          <a:off x="4310100" y="2785320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A6BFB2-F774-43E2-BFA7-24BABF89347B}">
      <dsp:nvSpPr>
        <dsp:cNvPr id="0" name=""/>
        <dsp:cNvSpPr/>
      </dsp:nvSpPr>
      <dsp:spPr>
        <a:xfrm>
          <a:off x="3815100" y="390255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Talk to people</a:t>
          </a:r>
          <a:endParaRPr lang="en-US" sz="1500" kern="1200" dirty="0"/>
        </a:p>
      </dsp:txBody>
      <dsp:txXfrm>
        <a:off x="3815100" y="3902558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618-DD84-4A3C-AC0F-AB17F94F0D78}" type="datetimeFigureOut">
              <a:rPr lang="en-GB" smtClean="0"/>
              <a:t>09/02/2024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7D59-9CCF-45C3-9232-54953527C4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98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618-DD84-4A3C-AC0F-AB17F94F0D78}" type="datetimeFigureOut">
              <a:rPr lang="en-GB" smtClean="0"/>
              <a:t>09/02/2024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7D59-9CCF-45C3-9232-54953527C4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44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618-DD84-4A3C-AC0F-AB17F94F0D78}" type="datetimeFigureOut">
              <a:rPr lang="en-GB" smtClean="0"/>
              <a:t>09/02/2024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7D59-9CCF-45C3-9232-54953527C4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8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618-DD84-4A3C-AC0F-AB17F94F0D78}" type="datetimeFigureOut">
              <a:rPr lang="en-GB" smtClean="0"/>
              <a:t>09/02/2024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7D59-9CCF-45C3-9232-54953527C4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30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618-DD84-4A3C-AC0F-AB17F94F0D78}" type="datetimeFigureOut">
              <a:rPr lang="en-GB" smtClean="0"/>
              <a:t>09/02/2024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7D59-9CCF-45C3-9232-54953527C4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35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618-DD84-4A3C-AC0F-AB17F94F0D78}" type="datetimeFigureOut">
              <a:rPr lang="en-GB" smtClean="0"/>
              <a:t>09/02/2024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7D59-9CCF-45C3-9232-54953527C4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5726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618-DD84-4A3C-AC0F-AB17F94F0D78}" type="datetimeFigureOut">
              <a:rPr lang="en-GB" smtClean="0"/>
              <a:t>09/02/2024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7D59-9CCF-45C3-9232-54953527C4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17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618-DD84-4A3C-AC0F-AB17F94F0D78}" type="datetimeFigureOut">
              <a:rPr lang="en-GB" smtClean="0"/>
              <a:t>09/02/2024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7D59-9CCF-45C3-9232-54953527C4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6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618-DD84-4A3C-AC0F-AB17F94F0D78}" type="datetimeFigureOut">
              <a:rPr lang="en-GB" smtClean="0"/>
              <a:t>09/02/2024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7D59-9CCF-45C3-9232-54953527C4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6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618-DD84-4A3C-AC0F-AB17F94F0D78}" type="datetimeFigureOut">
              <a:rPr lang="en-GB" smtClean="0"/>
              <a:t>09/02/2024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7D59-9CCF-45C3-9232-54953527C4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89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618-DD84-4A3C-AC0F-AB17F94F0D78}" type="datetimeFigureOut">
              <a:rPr lang="en-GB" smtClean="0"/>
              <a:t>09/02/2024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7D59-9CCF-45C3-9232-54953527C4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39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C2F7618-DD84-4A3C-AC0F-AB17F94F0D78}" type="datetimeFigureOut">
              <a:rPr lang="en-GB" smtClean="0"/>
              <a:t>09/02/2024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19B47D59-9CCF-45C3-9232-54953527C4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40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fife.ac.uk/" TargetMode="External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hyperlink" Target="https://www.perth.uhi.ac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11" Type="http://schemas.openxmlformats.org/officeDocument/2006/relationships/image" Target="../media/image18.png"/><Relationship Id="rId5" Type="http://schemas.openxmlformats.org/officeDocument/2006/relationships/hyperlink" Target="https://dundeeandangus.ac.uk/" TargetMode="External"/><Relationship Id="rId10" Type="http://schemas.openxmlformats.org/officeDocument/2006/relationships/image" Target="../media/image32.png"/><Relationship Id="rId4" Type="http://schemas.openxmlformats.org/officeDocument/2006/relationships/hyperlink" Target="https://www.forthvalley.ac.uk/" TargetMode="External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20A9CA88-93EB-4DC0-A00D-64E6AB7A0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E84C1AD-30A9-4EF6-A8E1-7484242EF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0756F9-F13D-4A22-BA53-C522C572C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6068070" cy="3255264"/>
          </a:xfrm>
        </p:spPr>
        <p:txBody>
          <a:bodyPr>
            <a:normAutofit/>
          </a:bodyPr>
          <a:lstStyle/>
          <a:p>
            <a:r>
              <a:rPr lang="en-GB" dirty="0"/>
              <a:t>S2 Course Choice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4EF82-84E3-4741-851F-A47BD1DD20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6037903" cy="914400"/>
          </a:xfrm>
        </p:spPr>
        <p:txBody>
          <a:bodyPr>
            <a:normAutofit/>
          </a:bodyPr>
          <a:lstStyle/>
          <a:p>
            <a:r>
              <a:rPr lang="en-GB" dirty="0"/>
              <a:t>Alasdair Reid</a:t>
            </a:r>
          </a:p>
          <a:p>
            <a:r>
              <a:rPr lang="en-GB" dirty="0"/>
              <a:t>Careers Adviser - Skills Development Scotland</a:t>
            </a:r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2AEC391-4E58-4E3C-AE9C-53003958DA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" t="5883" r="5902" b="8477"/>
          <a:stretch/>
        </p:blipFill>
        <p:spPr>
          <a:xfrm>
            <a:off x="8037574" y="1065771"/>
            <a:ext cx="3458249" cy="2276361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81E46DCA-6B90-4EC7-BE1D-57F31CCD9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108" y="3506724"/>
            <a:ext cx="2583181" cy="2583181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086E571C-8A2B-4F37-B155-9C5DF0ACA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6128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>
            <a:extLst>
              <a:ext uri="{FF2B5EF4-FFF2-40B4-BE49-F238E27FC236}">
                <a16:creationId xmlns:a16="http://schemas.microsoft.com/office/drawing/2014/main" id="{A5CF2FC8-D184-4B10-83A5-61FC2148B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3848"/>
            <a:ext cx="5608255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0C97E-9A78-44E7-82A0-20FE1B82F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What we 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663503-D1C4-47A0-9154-0C6E14AA6C4C}"/>
              </a:ext>
            </a:extLst>
          </p:cNvPr>
          <p:cNvSpPr txBox="1"/>
          <p:nvPr/>
        </p:nvSpPr>
        <p:spPr>
          <a:xfrm>
            <a:off x="289249" y="2510395"/>
            <a:ext cx="4998962" cy="32745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dirty="0">
                <a:solidFill>
                  <a:srgbClr val="FFFFFF"/>
                </a:solidFill>
              </a:rPr>
              <a:t>Advice, support and guidance for S1 – S6 Pupils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dirty="0">
              <a:solidFill>
                <a:srgbClr val="FFFFFF"/>
              </a:solidFill>
            </a:endParaRP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dirty="0">
                <a:solidFill>
                  <a:srgbClr val="FFFFFF"/>
                </a:solidFill>
              </a:rPr>
              <a:t>Application support – college, job, university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dirty="0">
              <a:solidFill>
                <a:srgbClr val="FFFFFF"/>
              </a:solidFill>
            </a:endParaRP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dirty="0">
                <a:solidFill>
                  <a:srgbClr val="FFFFFF"/>
                </a:solidFill>
              </a:rPr>
              <a:t>Explore options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dirty="0">
              <a:solidFill>
                <a:srgbClr val="FFFFFF"/>
              </a:solidFill>
            </a:endParaRP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dirty="0">
                <a:solidFill>
                  <a:srgbClr val="FFFFFF"/>
                </a:solidFill>
              </a:rPr>
              <a:t>Signpost information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0552C90-9A61-483C-9B51-4852432E7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90" y="800003"/>
            <a:ext cx="5238340" cy="523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58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95577-74C9-D19C-DCFF-F8B328007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85177-4B73-5A81-1D44-0E2E28CF1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4241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u="sng" dirty="0"/>
              <a:t>Perth Academy S2 Support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One to One session for every S2</a:t>
            </a:r>
            <a:endParaRPr lang="en-GB" sz="2800" b="1" u="sng" dirty="0"/>
          </a:p>
          <a:p>
            <a:r>
              <a:rPr lang="en-GB" sz="2400" dirty="0"/>
              <a:t>Group session delivered during PSE based around decision making </a:t>
            </a:r>
          </a:p>
          <a:p>
            <a:r>
              <a:rPr lang="en-GB" sz="2400" dirty="0"/>
              <a:t>Parental Support at Parents Evening (Other arrangements made this year)</a:t>
            </a:r>
          </a:p>
        </p:txBody>
      </p:sp>
      <p:pic>
        <p:nvPicPr>
          <p:cNvPr id="5" name="Picture 4" descr="A person standing on a road with a wind turbine and other objects&#10;&#10;Description automatically generated">
            <a:extLst>
              <a:ext uri="{FF2B5EF4-FFF2-40B4-BE49-F238E27FC236}">
                <a16:creationId xmlns:a16="http://schemas.microsoft.com/office/drawing/2014/main" id="{1ED16354-1AE5-81DA-764D-1B0119E6C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89" y="2200466"/>
            <a:ext cx="2920112" cy="244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75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287EF-FAEB-4904-A22F-4ACF8877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Advice for S2’s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8DE9B717-BF76-4685-9924-938E36BACC4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5462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203ABB4-7E2A-4248-9FE7-4A419AFF2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26970D-C1E5-4FB1-84E8-86CB9CED1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A0AEF5-C2E3-4308-9FCD-2C08D264C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spc="-100" dirty="0"/>
              <a:t>Subject  Choice Tool on My World of Work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A4B7BB6-5B0B-49F6-8273-535BEE5AE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128" y="484632"/>
            <a:ext cx="6872957" cy="35567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9D956D-221B-423D-9C64-45E6B3C6E658}"/>
              </a:ext>
            </a:extLst>
          </p:cNvPr>
          <p:cNvSpPr txBox="1"/>
          <p:nvPr/>
        </p:nvSpPr>
        <p:spPr>
          <a:xfrm>
            <a:off x="3180804" y="5656351"/>
            <a:ext cx="5988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https://www.myworldofwork.co.uk/tools/subject-choices</a:t>
            </a:r>
          </a:p>
        </p:txBody>
      </p:sp>
    </p:spTree>
    <p:extLst>
      <p:ext uri="{BB962C8B-B14F-4D97-AF65-F5344CB8AC3E}">
        <p14:creationId xmlns:p14="http://schemas.microsoft.com/office/powerpoint/2010/main" val="1235087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C1D4A39-A122-41DA-BF9B-2313FB6B7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D120F8-C0F1-4CC6-B340-0B8F67C40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761999"/>
            <a:ext cx="754110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3D5B1-FC02-4699-90D7-30328FA2E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7" y="1123837"/>
            <a:ext cx="6742917" cy="1255469"/>
          </a:xfrm>
        </p:spPr>
        <p:txBody>
          <a:bodyPr>
            <a:normAutofit/>
          </a:bodyPr>
          <a:lstStyle/>
          <a:p>
            <a:r>
              <a:rPr lang="en-GB" u="sng" dirty="0"/>
              <a:t>Options after school</a:t>
            </a:r>
          </a:p>
        </p:txBody>
      </p:sp>
      <p:pic>
        <p:nvPicPr>
          <p:cNvPr id="6" name="Picture 5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AA91F20C-4D8F-41ED-9368-3195D59CC7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0"/>
          <a:stretch/>
        </p:blipFill>
        <p:spPr>
          <a:xfrm>
            <a:off x="8194555" y="321734"/>
            <a:ext cx="2968053" cy="144515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44D91-767A-4123-BFFC-42C6B3A79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228850"/>
            <a:ext cx="6742921" cy="3743325"/>
          </a:xfrm>
        </p:spPr>
        <p:txBody>
          <a:bodyPr anchor="t">
            <a:normAutofit lnSpcReduction="10000"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College</a:t>
            </a:r>
          </a:p>
          <a:p>
            <a:endParaRPr lang="en-GB" b="1" dirty="0">
              <a:solidFill>
                <a:srgbClr val="FFFFFF"/>
              </a:solidFill>
            </a:endParaRPr>
          </a:p>
          <a:p>
            <a:r>
              <a:rPr lang="en-GB" b="1" dirty="0">
                <a:solidFill>
                  <a:srgbClr val="FFFFFF"/>
                </a:solidFill>
              </a:rPr>
              <a:t>University</a:t>
            </a:r>
          </a:p>
          <a:p>
            <a:endParaRPr lang="en-GB" b="1" dirty="0">
              <a:solidFill>
                <a:srgbClr val="FFFFFF"/>
              </a:solidFill>
            </a:endParaRPr>
          </a:p>
          <a:p>
            <a:r>
              <a:rPr lang="en-GB" b="1" dirty="0">
                <a:solidFill>
                  <a:srgbClr val="FFFFFF"/>
                </a:solidFill>
              </a:rPr>
              <a:t>Apprenticeships</a:t>
            </a:r>
          </a:p>
          <a:p>
            <a:endParaRPr lang="en-GB" b="1" dirty="0">
              <a:solidFill>
                <a:srgbClr val="FFFFFF"/>
              </a:solidFill>
            </a:endParaRPr>
          </a:p>
          <a:p>
            <a:r>
              <a:rPr lang="en-GB" b="1" dirty="0">
                <a:solidFill>
                  <a:srgbClr val="FFFFFF"/>
                </a:solidFill>
              </a:rPr>
              <a:t>Employment</a:t>
            </a:r>
          </a:p>
          <a:p>
            <a:endParaRPr lang="en-GB" b="1" dirty="0">
              <a:solidFill>
                <a:srgbClr val="FFFFFF"/>
              </a:solidFill>
            </a:endParaRPr>
          </a:p>
          <a:p>
            <a:r>
              <a:rPr lang="en-GB" b="1" dirty="0">
                <a:solidFill>
                  <a:srgbClr val="FFFFFF"/>
                </a:solidFill>
              </a:rPr>
              <a:t>Training </a:t>
            </a:r>
          </a:p>
          <a:p>
            <a:endParaRPr lang="en-GB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FFFFFF"/>
              </a:solidFill>
            </a:endParaRPr>
          </a:p>
          <a:p>
            <a:endParaRPr lang="en-GB" sz="1400" dirty="0">
              <a:solidFill>
                <a:srgbClr val="FFFFFF"/>
              </a:solidFill>
            </a:endParaRPr>
          </a:p>
        </p:txBody>
      </p:sp>
      <p:pic>
        <p:nvPicPr>
          <p:cNvPr id="5" name="Picture 4" descr="Text, email&#10;&#10;Description automatically generated">
            <a:extLst>
              <a:ext uri="{FF2B5EF4-FFF2-40B4-BE49-F238E27FC236}">
                <a16:creationId xmlns:a16="http://schemas.microsoft.com/office/drawing/2014/main" id="{72F04702-C6EC-4BCE-9254-463225F726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" r="223"/>
          <a:stretch/>
        </p:blipFill>
        <p:spPr>
          <a:xfrm>
            <a:off x="8194294" y="1913291"/>
            <a:ext cx="2968575" cy="1445154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10B85FD-8AF1-4D1D-8B47-81D6544CB2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686" y="3711465"/>
            <a:ext cx="3095793" cy="1026625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6C539B0-6860-4940-85B0-394C3F50BA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r="10610" b="-1"/>
          <a:stretch/>
        </p:blipFill>
        <p:spPr>
          <a:xfrm>
            <a:off x="8196242" y="5091111"/>
            <a:ext cx="2964680" cy="144475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AF6EFCA-56DD-442E-9948-D162BEBBF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6652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40F18-6EA4-4B1A-AC91-0ED36B9C0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GB" dirty="0"/>
              <a:t>How to get in touch</a:t>
            </a:r>
          </a:p>
        </p:txBody>
      </p:sp>
      <p:pic>
        <p:nvPicPr>
          <p:cNvPr id="5" name="Graphic 4" descr="Envelope outline">
            <a:extLst>
              <a:ext uri="{FF2B5EF4-FFF2-40B4-BE49-F238E27FC236}">
                <a16:creationId xmlns:a16="http://schemas.microsoft.com/office/drawing/2014/main" id="{B3892B0B-BA37-4DE9-B8EE-21306B070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19245" y="321734"/>
            <a:ext cx="1445154" cy="1445154"/>
          </a:xfrm>
          <a:prstGeom prst="rect">
            <a:avLst/>
          </a:prstGeom>
        </p:spPr>
      </p:pic>
      <p:pic>
        <p:nvPicPr>
          <p:cNvPr id="7" name="Graphic 6" descr="Chat bubble outline">
            <a:extLst>
              <a:ext uri="{FF2B5EF4-FFF2-40B4-BE49-F238E27FC236}">
                <a16:creationId xmlns:a16="http://schemas.microsoft.com/office/drawing/2014/main" id="{0E035E63-8849-4C39-9D46-06353AC66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19245" y="1913291"/>
            <a:ext cx="1445154" cy="1445154"/>
          </a:xfrm>
          <a:prstGeom prst="rect">
            <a:avLst/>
          </a:prstGeom>
        </p:spPr>
      </p:pic>
      <p:pic>
        <p:nvPicPr>
          <p:cNvPr id="9" name="Graphic 8" descr="Telephone with solid fill">
            <a:extLst>
              <a:ext uri="{FF2B5EF4-FFF2-40B4-BE49-F238E27FC236}">
                <a16:creationId xmlns:a16="http://schemas.microsoft.com/office/drawing/2014/main" id="{E129CFF9-CFE9-478D-9E84-FC38BE9F67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2039" y="3504848"/>
            <a:ext cx="1439860" cy="1439860"/>
          </a:xfrm>
          <a:prstGeom prst="rect">
            <a:avLst/>
          </a:prstGeom>
        </p:spPr>
      </p:pic>
      <p:pic>
        <p:nvPicPr>
          <p:cNvPr id="11" name="Graphic 10" descr="Smart Phone outline">
            <a:extLst>
              <a:ext uri="{FF2B5EF4-FFF2-40B4-BE49-F238E27FC236}">
                <a16:creationId xmlns:a16="http://schemas.microsoft.com/office/drawing/2014/main" id="{7A28B3ED-12E0-4786-B06A-368BC180D4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19446" y="5086219"/>
            <a:ext cx="1444752" cy="14447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C82D4-123A-49F6-ADC0-FCE40F0BA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457" y="864108"/>
            <a:ext cx="4370011" cy="512064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</a:p>
          <a:p>
            <a:pPr marL="502920" lvl="1" indent="0">
              <a:buNone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Alasdair.reid@sds.co.uk</a:t>
            </a:r>
          </a:p>
          <a:p>
            <a:pPr marL="502920" lvl="1" indent="0">
              <a:buNone/>
            </a:pP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or Phone </a:t>
            </a:r>
          </a:p>
          <a:p>
            <a:pPr marL="502920" lvl="1" indent="0">
              <a:buNone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07825034964</a:t>
            </a:r>
          </a:p>
          <a:p>
            <a:pPr marL="502920" lvl="1" indent="0">
              <a:buNone/>
            </a:pP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Perth Office - Phone</a:t>
            </a:r>
          </a:p>
          <a:p>
            <a:pPr marL="502920" lvl="1" indent="0">
              <a:buNone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01738 637639</a:t>
            </a:r>
          </a:p>
          <a:p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15">
            <a:extLst>
              <a:ext uri="{FF2B5EF4-FFF2-40B4-BE49-F238E27FC236}">
                <a16:creationId xmlns:a16="http://schemas.microsoft.com/office/drawing/2014/main" id="{A005715A-9AA0-4685-AE44-39808EF65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1527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1FC7A-1533-484D-BFAE-654600220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en-GB" dirty="0"/>
              <a:t>Where to find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2CC1A-3CFC-4B59-B26A-0E2AA792C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2541" y="1629136"/>
            <a:ext cx="2774922" cy="1885391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>
                <a:solidFill>
                  <a:schemeClr val="tx1"/>
                </a:solidFill>
              </a:rPr>
              <a:t>Apprenticeships.scot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Ucas.com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6198F7-F291-426A-9318-A45CCB73C62D}"/>
              </a:ext>
            </a:extLst>
          </p:cNvPr>
          <p:cNvSpPr/>
          <p:nvPr/>
        </p:nvSpPr>
        <p:spPr>
          <a:xfrm>
            <a:off x="7153956" y="1514678"/>
            <a:ext cx="357843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/>
              <a:t>College Sites;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https://www.perth.uhi.ac.uk/</a:t>
            </a:r>
            <a:endParaRPr lang="en-GB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https://www.fife.ac.uk/</a:t>
            </a:r>
            <a:endParaRPr lang="en-GB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https://www.forthvalley.ac.uk/</a:t>
            </a:r>
            <a:endParaRPr lang="en-GB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hlinkClick r:id="rId5"/>
              </a:rPr>
              <a:t>https://dundeeandangus.ac.uk/</a:t>
            </a:r>
            <a:r>
              <a:rPr lang="en-GB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ADC0BC-0582-4D6B-ABCB-F18BDE9C475F}"/>
              </a:ext>
            </a:extLst>
          </p:cNvPr>
          <p:cNvSpPr/>
          <p:nvPr/>
        </p:nvSpPr>
        <p:spPr>
          <a:xfrm>
            <a:off x="8201890" y="3761050"/>
            <a:ext cx="2165268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/>
              <a:t>Job Search Sites;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Indeed.co.uk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S1 Jobs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Reed.co.uk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46A6E4-971D-4E48-916F-B55FD617E6A7}"/>
              </a:ext>
            </a:extLst>
          </p:cNvPr>
          <p:cNvSpPr/>
          <p:nvPr/>
        </p:nvSpPr>
        <p:spPr>
          <a:xfrm>
            <a:off x="3774128" y="4190999"/>
            <a:ext cx="3922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PA Pathways Twitter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twitter.com/PAFuturePathway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005952-ACED-4E53-AC16-B6969019D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084" y="4076014"/>
            <a:ext cx="457200" cy="438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0BE0FB-4121-4D2B-88D7-0E3BB90E9C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9331" y="1818394"/>
            <a:ext cx="1224089" cy="3901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9ECBAA-27B7-439F-A029-0E5A6577AA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6881" y="2443560"/>
            <a:ext cx="667904" cy="5326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F3C775-1C4B-42D0-8A04-A57D47C40E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94667" y="2208592"/>
            <a:ext cx="853415" cy="3144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06523A-091C-408E-9956-1671EE1287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6661" y="2970111"/>
            <a:ext cx="445075" cy="403864"/>
          </a:xfrm>
          <a:prstGeom prst="rect">
            <a:avLst/>
          </a:prstGeom>
        </p:spPr>
      </p:pic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D575AB2-27D1-4747-9C71-4B7F7ABC5E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03" y="2864381"/>
            <a:ext cx="927756" cy="3076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27E2964-9AB4-4E78-9A64-D4DC32C8C1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20465" y="1613451"/>
            <a:ext cx="1706611" cy="40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13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7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741B45-842F-41B4-973F-9C51D60A81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4082" y="1298448"/>
            <a:ext cx="6068070" cy="3255264"/>
          </a:xfrm>
        </p:spPr>
        <p:txBody>
          <a:bodyPr>
            <a:normAutofit/>
          </a:bodyPr>
          <a:lstStyle/>
          <a:p>
            <a:r>
              <a:rPr lang="en-GB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FFE769-200C-462E-862C-4F5A1DDAA2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4083" y="4670246"/>
            <a:ext cx="6037903" cy="914400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4A2BCF5-B1B3-4441-AA44-DDF602173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7" y="1695799"/>
            <a:ext cx="3458249" cy="345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8307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DMS Document" ma:contentTypeID="0x0101006303DCE5F3884555ABDE6450E03068EE00C5E54E17855FCA4395159C53D02AA166" ma:contentTypeVersion="18" ma:contentTypeDescription="Core EDMS document content type" ma:contentTypeScope="" ma:versionID="608dc58ed9a9361e36f824534324ef32">
  <xsd:schema xmlns:xsd="http://www.w3.org/2001/XMLSchema" xmlns:xs="http://www.w3.org/2001/XMLSchema" xmlns:p="http://schemas.microsoft.com/office/2006/metadata/properties" xmlns:ns2="5f557eb5-52ff-46ed-abf7-a37fd449ed00" xmlns:ns3="5f48cb47-14e9-4d0c-a2ae-82a49bb45b3d" targetNamespace="http://schemas.microsoft.com/office/2006/metadata/properties" ma:root="true" ma:fieldsID="cbb31a550ccbf9852bcc3cafa55a0dc2" ns2:_="" ns3:_="">
    <xsd:import namespace="5f557eb5-52ff-46ed-abf7-a37fd449ed00"/>
    <xsd:import namespace="5f48cb47-14e9-4d0c-a2ae-82a49bb45b3d"/>
    <xsd:element name="properties">
      <xsd:complexType>
        <xsd:sequence>
          <xsd:element name="documentManagement">
            <xsd:complexType>
              <xsd:all>
                <xsd:element ref="ns2:FileplanmarkerTaxHTField" minOccurs="0"/>
                <xsd:element ref="ns2:TaxCatchAll" minOccurs="0"/>
                <xsd:element ref="ns2:TaxCatchAllLabel" minOccurs="0"/>
                <xsd:element ref="ns2:Edmsdisposition" minOccurs="0"/>
                <xsd:element ref="ns2:Edmsdateclosed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bjectDetectorVersions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57eb5-52ff-46ed-abf7-a37fd449ed00" elementFormDefault="qualified">
    <xsd:import namespace="http://schemas.microsoft.com/office/2006/documentManagement/types"/>
    <xsd:import namespace="http://schemas.microsoft.com/office/infopath/2007/PartnerControls"/>
    <xsd:element name="FileplanmarkerTaxHTField" ma:index="8" nillable="true" ma:taxonomy="true" ma:internalName="FileplanmarkerTaxHTField" ma:taxonomyFieldName="Fileplanmarker" ma:displayName="Fileplan Marker" ma:readOnly="false" ma:default="" ma:fieldId="{8f3fe8ea-359e-4086-b18c-02f8ee4b76e8}" ma:sspId="13e93c12-6cf0-45db-a146-10f817293c1b" ma:termSetId="d34034d2-f642-4875-aa17-3b0a742a9d60" ma:anchorId="ad85a3eb-30a6-48d8-b0ea-1d32903598f7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eab06913-a724-4395-a7d5-4cb3dffc3c32}" ma:internalName="TaxCatchAll" ma:showField="CatchAllData" ma:web="5f557eb5-52ff-46ed-abf7-a37fd449ed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eab06913-a724-4395-a7d5-4cb3dffc3c32}" ma:internalName="TaxCatchAllLabel" ma:readOnly="true" ma:showField="CatchAllDataLabel" ma:web="5f557eb5-52ff-46ed-abf7-a37fd449ed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dmsdisposition" ma:index="12" nillable="true" ma:displayName="EDMS Disposition" ma:default="" ma:description="Indicates the items EDMS status" ma:format="Dropdown" ma:internalName="Edmsdisposition">
      <xsd:simpleType>
        <xsd:restriction base="dms:Choice">
          <xsd:enumeration value="Closed"/>
          <xsd:enumeration value="Open"/>
          <xsd:enumeration value="n/a"/>
        </xsd:restriction>
      </xsd:simpleType>
    </xsd:element>
    <xsd:element name="Edmsdateclosed" ma:index="13" nillable="true" ma:displayName="EDMS Date Closed" ma:format="DateOnly" ma:internalName="Edmsdateclosed">
      <xsd:simpleType>
        <xsd:restriction base="dms:DateTime"/>
      </xsd:simple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8cb47-14e9-4d0c-a2ae-82a49bb45b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3e93c12-6cf0-45db-a146-10f817293c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f48cb47-14e9-4d0c-a2ae-82a49bb45b3d">
      <Terms xmlns="http://schemas.microsoft.com/office/infopath/2007/PartnerControls"/>
    </lcf76f155ced4ddcb4097134ff3c332f>
    <TaxCatchAll xmlns="5f557eb5-52ff-46ed-abf7-a37fd449ed00">
      <Value>65</Value>
    </TaxCatchAll>
    <FileplanmarkerTaxHTField xmlns="5f557eb5-52ff-46ed-abf7-a37fd449ed00">
      <Terms xmlns="http://schemas.microsoft.com/office/infopath/2007/PartnerControls">
        <TermInfo xmlns="http://schemas.microsoft.com/office/infopath/2007/PartnerControls">
          <TermName xmlns="http://schemas.microsoft.com/office/infopath/2007/PartnerControls">Website</TermName>
          <TermId xmlns="http://schemas.microsoft.com/office/infopath/2007/PartnerControls">084db162-1f8c-4b0a-92d8-f929d7c7cd20</TermId>
        </TermInfo>
      </Terms>
    </FileplanmarkerTaxHTField>
    <Edmsdateclosed xmlns="5f557eb5-52ff-46ed-abf7-a37fd449ed00" xsi:nil="true"/>
    <Edmsdisposition xmlns="5f557eb5-52ff-46ed-abf7-a37fd449ed00">Open</Edmsdisposition>
  </documentManagement>
</p:properties>
</file>

<file path=customXml/itemProps1.xml><?xml version="1.0" encoding="utf-8"?>
<ds:datastoreItem xmlns:ds="http://schemas.openxmlformats.org/officeDocument/2006/customXml" ds:itemID="{B09C75BE-90A8-41E3-A7AB-84AC9E81607D}"/>
</file>

<file path=customXml/itemProps2.xml><?xml version="1.0" encoding="utf-8"?>
<ds:datastoreItem xmlns:ds="http://schemas.openxmlformats.org/officeDocument/2006/customXml" ds:itemID="{0411757D-0BE4-4419-926A-51A3574EB68D}"/>
</file>

<file path=customXml/itemProps3.xml><?xml version="1.0" encoding="utf-8"?>
<ds:datastoreItem xmlns:ds="http://schemas.openxmlformats.org/officeDocument/2006/customXml" ds:itemID="{1EE54F35-4545-461C-8351-676AC260E78C}"/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233</Words>
  <Application>Microsoft Office PowerPoint</Application>
  <PresentationFormat>Widescreen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Corbel</vt:lpstr>
      <vt:lpstr>Wingdings 2</vt:lpstr>
      <vt:lpstr>Frame</vt:lpstr>
      <vt:lpstr>S2 Course Choice</vt:lpstr>
      <vt:lpstr>What we do</vt:lpstr>
      <vt:lpstr>PowerPoint Presentation</vt:lpstr>
      <vt:lpstr>Advice for S2’s</vt:lpstr>
      <vt:lpstr>Subject  Choice Tool on My World of Work</vt:lpstr>
      <vt:lpstr>Options after school</vt:lpstr>
      <vt:lpstr>How to get in touch</vt:lpstr>
      <vt:lpstr>Where to find more information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S2 Course Choice</dc:title>
  <dc:creator>Nicola Malcolm</dc:creator>
  <cp:lastModifiedBy>Rhanda Percy</cp:lastModifiedBy>
  <cp:revision>4</cp:revision>
  <dcterms:created xsi:type="dcterms:W3CDTF">2021-02-11T16:16:11Z</dcterms:created>
  <dcterms:modified xsi:type="dcterms:W3CDTF">2024-02-09T14:11:14Z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0x0101006303DCE5F3884555ABDE6450E03068EE00C5E54E17855FCA4395159C53D02AA166</vt:lpwstr>
  </property>
  <property fmtid="{D5CDD505-2E9C-101B-9397-08002B2CF9AE}" pid="3" name="Fileplanmarker">
    <vt:lpwstr>65;#Website|084db162-1f8c-4b0a-92d8-f929d7c7cd20</vt:lpwstr>
  </property>
  <property fmtid="{D5CDD505-2E9C-101B-9397-08002B2CF9AE}" pid="4" name="MediaServiceImageTags">
    <vt:lpwstr/>
  </property>
</Properties>
</file>